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9" r:id="rId2"/>
    <p:sldId id="300" r:id="rId3"/>
    <p:sldId id="256" r:id="rId4"/>
    <p:sldId id="296" r:id="rId5"/>
    <p:sldId id="268" r:id="rId6"/>
    <p:sldId id="297" r:id="rId7"/>
    <p:sldId id="269" r:id="rId8"/>
    <p:sldId id="283" r:id="rId9"/>
    <p:sldId id="270" r:id="rId10"/>
    <p:sldId id="278" r:id="rId11"/>
    <p:sldId id="272" r:id="rId12"/>
    <p:sldId id="279" r:id="rId13"/>
    <p:sldId id="273" r:id="rId14"/>
    <p:sldId id="280" r:id="rId15"/>
    <p:sldId id="287" r:id="rId16"/>
    <p:sldId id="284" r:id="rId17"/>
    <p:sldId id="288" r:id="rId18"/>
    <p:sldId id="286" r:id="rId19"/>
    <p:sldId id="277" r:id="rId20"/>
    <p:sldId id="285" r:id="rId21"/>
    <p:sldId id="274" r:id="rId22"/>
    <p:sldId id="281" r:id="rId23"/>
    <p:sldId id="290" r:id="rId24"/>
    <p:sldId id="289" r:id="rId25"/>
    <p:sldId id="275" r:id="rId26"/>
    <p:sldId id="291" r:id="rId27"/>
    <p:sldId id="294" r:id="rId28"/>
    <p:sldId id="292" r:id="rId29"/>
    <p:sldId id="298" r:id="rId30"/>
    <p:sldId id="293" r:id="rId31"/>
    <p:sldId id="295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00FF"/>
    <a:srgbClr val="003366"/>
    <a:srgbClr val="CCCC00"/>
    <a:srgbClr val="CC9900"/>
    <a:srgbClr val="990000"/>
    <a:srgbClr val="00CC00"/>
    <a:srgbClr val="FFFF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44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384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FB51-5C34-4EBF-A7C3-46CD6CE14F82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0596A-419F-4B70-8814-B33AB70C295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596A-419F-4B70-8814-B33AB70C2958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596A-419F-4B70-8814-B33AB70C2958}" type="slidenum">
              <a:rPr lang="pt-PT" smtClean="0"/>
              <a:pPr/>
              <a:t>33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596A-419F-4B70-8814-B33AB70C2958}" type="slidenum">
              <a:rPr lang="pt-PT" smtClean="0"/>
              <a:pPr/>
              <a:t>34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1D00-6688-40C3-8A50-AA344D3F2ACA}" type="datetimeFigureOut">
              <a:rPr lang="pt-PT" smtClean="0"/>
              <a:pPr/>
              <a:t>12-12-2009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7E5-E40B-4E00-A428-F7ACEFE4374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216062" y="0"/>
            <a:ext cx="7772400" cy="1470025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1572988" y="5105400"/>
            <a:ext cx="6400800" cy="1752600"/>
          </a:xfrm>
        </p:spPr>
        <p:txBody>
          <a:bodyPr/>
          <a:lstStyle/>
          <a:p>
            <a:endParaRPr lang="pt-PT" dirty="0"/>
          </a:p>
        </p:txBody>
      </p:sp>
      <p:pic>
        <p:nvPicPr>
          <p:cNvPr id="1026" name="Picture 2" descr="C:\Users\astavares\Documents\Fotos\armindo barcelos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9144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6000" b="1" dirty="0" smtClean="0">
              <a:solidFill>
                <a:srgbClr val="003366"/>
              </a:solidFill>
            </a:endParaRPr>
          </a:p>
          <a:p>
            <a:r>
              <a:rPr lang="pt-P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pt-P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PT" sz="6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P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</a:t>
            </a:r>
            <a:r>
              <a:rPr lang="pt-PT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sz="6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PT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P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pt-PT" sz="4400" dirty="0" smtClean="0">
                <a:solidFill>
                  <a:schemeClr val="bg1"/>
                </a:solidFill>
              </a:rPr>
              <a:t>                       </a:t>
            </a:r>
          </a:p>
          <a:p>
            <a:r>
              <a:rPr lang="pt-PT" sz="4400" b="1" dirty="0" smtClean="0">
                <a:solidFill>
                  <a:schemeClr val="bg1"/>
                </a:solidFill>
              </a:rPr>
              <a:t>                         </a:t>
            </a:r>
            <a:r>
              <a:rPr lang="pt-PT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P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sz="6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t-PT" sz="6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PT" sz="6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PT" sz="6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PT" sz="60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t-PT" sz="60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PT" sz="4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PT" sz="4400" dirty="0" smtClean="0">
                <a:solidFill>
                  <a:schemeClr val="bg1"/>
                </a:solidFill>
              </a:rPr>
              <a:t>                                                       				                       </a:t>
            </a:r>
            <a:r>
              <a:rPr lang="pt-PT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P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P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PT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pt-PT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PT" sz="6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PT" sz="6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t-PT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</a:t>
            </a:r>
            <a:r>
              <a:rPr lang="pt-PT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pt-PT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1" y="1000108"/>
            <a:ext cx="2857521" cy="64294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pt-PT" sz="3600" dirty="0" smtClean="0"/>
              <a:t>O INICIO</a:t>
            </a:r>
            <a:endParaRPr lang="pt-PT" sz="3600" dirty="0"/>
          </a:p>
        </p:txBody>
      </p:sp>
      <p:pic>
        <p:nvPicPr>
          <p:cNvPr id="5" name="Marcador de Posição de Conteúdo 4" descr="Viagem a Portugal 2009 4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007" y="273050"/>
            <a:ext cx="4389835" cy="5853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pt-PT" dirty="0" smtClean="0"/>
          </a:p>
          <a:p>
            <a:pPr>
              <a:lnSpc>
                <a:spcPct val="120000"/>
              </a:lnSpc>
            </a:pPr>
            <a:endParaRPr lang="pt-PT" sz="5500" dirty="0" smtClean="0"/>
          </a:p>
          <a:p>
            <a:pPr>
              <a:lnSpc>
                <a:spcPct val="120000"/>
              </a:lnSpc>
            </a:pPr>
            <a:endParaRPr lang="pt-PT" sz="5500" dirty="0" smtClean="0"/>
          </a:p>
          <a:p>
            <a:pPr>
              <a:lnSpc>
                <a:spcPct val="120000"/>
              </a:lnSpc>
            </a:pPr>
            <a:r>
              <a:rPr lang="pt-PT" sz="5500" dirty="0" smtClean="0"/>
              <a:t>Um grupo de criadores abraçou a iniciativa do  mentor da ideia e, paulatinamente, com rigor e critério foram ao longo dos anos “esculpindo” o canário idealizado: um canário multicolorido, alegre  e elegante que, em função do seu variegado, viria ser consensualmente baptizado </a:t>
            </a:r>
            <a:r>
              <a:rPr lang="pt-PT" sz="5500" b="1" dirty="0" smtClean="0"/>
              <a:t>Canário Arlequim Português.</a:t>
            </a:r>
            <a:endParaRPr lang="pt-PT" sz="5500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Par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Aves presentes no 4.º Campeonato Internacional do Atlântico, em Barcelos, 2008.</a:t>
            </a:r>
            <a:endParaRPr lang="pt-PT" dirty="0"/>
          </a:p>
        </p:txBody>
      </p:sp>
      <p:sp>
        <p:nvSpPr>
          <p:cNvPr id="5" name="Marcador de Posição da Imagem 4"/>
          <p:cNvSpPr>
            <a:spLocks noGrp="1"/>
          </p:cNvSpPr>
          <p:nvPr>
            <p:ph type="pic" idx="1"/>
          </p:nvPr>
        </p:nvSpPr>
        <p:spPr/>
      </p:sp>
      <p:pic>
        <p:nvPicPr>
          <p:cNvPr id="1027" name="Picture 3" descr="C:\Users\astavares\Documents\Fotos\Viagem a Portugal 2009 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5929354" cy="4286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215238" cy="158272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O STANDARD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sz="4000" b="1" dirty="0"/>
          </a:p>
        </p:txBody>
      </p:sp>
      <p:pic>
        <p:nvPicPr>
          <p:cNvPr id="7" name="Marcador de Posição de Conteúdo 6" descr="Imagem2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PT" dirty="0" smtClean="0"/>
              <a:t>    </a:t>
            </a:r>
          </a:p>
          <a:p>
            <a:pPr algn="just"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     </a:t>
            </a:r>
            <a:r>
              <a:rPr lang="pt-PT" sz="1800" dirty="0" smtClean="0"/>
              <a:t>Houve um primeiro Standard que obrigava a que o canário fosse portador do factor mosaico mas que, por motivos alheios aos criadores, e por colisão com outras raças teve de ser posteriormente alterado.</a:t>
            </a:r>
          </a:p>
          <a:p>
            <a:pPr algn="just">
              <a:buNone/>
            </a:pPr>
            <a:r>
              <a:rPr lang="pt-PT" sz="1800" dirty="0" smtClean="0"/>
              <a:t>     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Poupa</a:t>
            </a:r>
            <a:endParaRPr lang="pt-PT" dirty="0"/>
          </a:p>
        </p:txBody>
      </p:sp>
      <p:pic>
        <p:nvPicPr>
          <p:cNvPr id="5" name="Marcador de Posição da Imagem 4" descr="Imagem2 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Ave seleccionada para representar Portugal no Campeonato Mundial de Ornitologia de 2008 em, </a:t>
            </a:r>
            <a:r>
              <a:rPr lang="pt-PT" dirty="0" err="1" smtClean="0"/>
              <a:t>Piacenza</a:t>
            </a:r>
            <a:r>
              <a:rPr lang="pt-PT" dirty="0" smtClean="0"/>
              <a:t>, Itália, onde o Canário Arlequim Português  obteve o 2.º Reconhecimento Internacional como raça.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3008313" cy="10842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dirty="0" smtClean="0"/>
              <a:t>RECONHECIDO EM PORTUGAL</a:t>
            </a:r>
            <a:endParaRPr lang="pt-PT" sz="360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857363"/>
            <a:ext cx="3008313" cy="4000529"/>
          </a:xfrm>
        </p:spPr>
        <p:txBody>
          <a:bodyPr>
            <a:noAutofit/>
          </a:bodyPr>
          <a:lstStyle/>
          <a:p>
            <a:endParaRPr lang="pt-PT" sz="1800" dirty="0" smtClean="0"/>
          </a:p>
          <a:p>
            <a:r>
              <a:rPr lang="pt-PT" sz="1800" dirty="0" smtClean="0"/>
              <a:t>O Standard, inicial, foi reconhecido em Portugal e o canário apresentado pela primeira vez num certame mundial em 2001 aquando do campeonato realizado em S. João da Madeira. </a:t>
            </a:r>
          </a:p>
          <a:p>
            <a:r>
              <a:rPr lang="pt-PT" sz="1800" dirty="0" smtClean="0"/>
              <a:t>Assim surgiu o protótipo do que, depois de aperfeiçoado, chegaria aos dias de hoje com a legítima pretensão de ser o primeiro canário de raça genuinamente portuguesa.</a:t>
            </a:r>
            <a:endParaRPr lang="pt-PT" sz="1800" dirty="0"/>
          </a:p>
        </p:txBody>
      </p:sp>
      <p:pic>
        <p:nvPicPr>
          <p:cNvPr id="8" name="Marcador de Posição de Conteúdo 7" descr="DSC067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4218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Par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Não há um Arlequim igual.</a:t>
            </a:r>
            <a:endParaRPr lang="pt-PT" dirty="0"/>
          </a:p>
        </p:txBody>
      </p:sp>
      <p:pic>
        <p:nvPicPr>
          <p:cNvPr id="7" name="Marcador de Posição da Imagem 6" descr="DSC0674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3214710" cy="58418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PT" sz="3600" dirty="0" smtClean="0"/>
              <a:t>O PERSISTENTE</a:t>
            </a:r>
            <a:endParaRPr lang="pt-PT" sz="360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5054617"/>
          </a:xfrm>
        </p:spPr>
        <p:txBody>
          <a:bodyPr>
            <a:normAutofit lnSpcReduction="10000"/>
          </a:bodyPr>
          <a:lstStyle/>
          <a:p>
            <a:r>
              <a:rPr lang="pt-PT" sz="1800" dirty="0" smtClean="0"/>
              <a:t>Obtido o reconhecimento, como nova raça, em Portugal, impunha-se a obtenção do mesmo a nível internacional. Após alguns desaires em alguns mundiais e quando muitos se questionavam sobre a viabilidade da raça, que precisava de 3 reconhecimentos consecutivos em campeonatos mundiais, um homem nunca desistiu, Mário Costa, essa persistência fez com que entre os criadores passasse a ser conhecido pelo Homem dos Arlequins dado o feroz empenho na defesa do Canário Arlequim Português.</a:t>
            </a:r>
          </a:p>
          <a:p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3643306" y="273050"/>
            <a:ext cx="5143536" cy="5853113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  </a:t>
            </a:r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>
              <a:buNone/>
            </a:pPr>
            <a:endParaRPr lang="pt-PT" sz="1000" dirty="0" smtClean="0"/>
          </a:p>
          <a:p>
            <a:pPr algn="just">
              <a:buNone/>
            </a:pPr>
            <a:r>
              <a:rPr lang="pt-PT" sz="1400" dirty="0" smtClean="0"/>
              <a:t>        Da esquerda para a direita, em primeiro plano : Armindo Tavares, </a:t>
            </a:r>
            <a:r>
              <a:rPr lang="pt-PT" sz="1400" b="1" dirty="0" smtClean="0"/>
              <a:t>Mário Costa</a:t>
            </a:r>
            <a:r>
              <a:rPr lang="pt-PT" sz="1400" dirty="0" smtClean="0"/>
              <a:t> e Carlos </a:t>
            </a:r>
            <a:r>
              <a:rPr lang="pt-PT" sz="1400" dirty="0" err="1" smtClean="0"/>
              <a:t>Franqueira</a:t>
            </a:r>
            <a:r>
              <a:rPr lang="pt-PT" sz="1400" dirty="0" smtClean="0"/>
              <a:t> . Em segundo plano Rodrigo Barbosa.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10" name="Marcador de Posição da Imagem 4" descr="armindo barcelos 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57620" y="928670"/>
            <a:ext cx="4914896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Par</a:t>
            </a:r>
            <a:endParaRPr lang="pt-PT" dirty="0"/>
          </a:p>
        </p:txBody>
      </p:sp>
      <p:pic>
        <p:nvPicPr>
          <p:cNvPr id="5" name="Marcador de Posição da Imagem 4" descr="armindo barcelos 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O arlequim é um pássaro esbelto visto de lado ou de cima. Este exemplar é um pouco peitudo.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929618" cy="128586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AS BASES FORAM ESTABELECIDAS</a:t>
            </a:r>
            <a:endParaRPr lang="pt-PT" sz="36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pt-PT" dirty="0" smtClean="0"/>
              <a:t>      </a:t>
            </a:r>
          </a:p>
          <a:p>
            <a:pPr>
              <a:lnSpc>
                <a:spcPct val="120000"/>
              </a:lnSpc>
              <a:buNone/>
            </a:pPr>
            <a:r>
              <a:rPr lang="pt-PT" sz="4500" dirty="0" smtClean="0"/>
              <a:t>      Apesar de alguma travessia do deserto pelo descrédito dos criadores portugueses, um homem, Mário Costa, emergiu para que o sonho fosse uma realidade. Para isso, junto, com um restrito grupo de criadores ajudou a fundar o Clube do Canário Arlequim Português logo após o Prof. Dr. Armando Moreno ter registado o canário na Confederação Ornitológica Mundial, evitando deste modo que alguns países com apetência para a criação de novas raças chamassem mais tarde a si a criação do Arlequim Português, quiçá com outro nome. </a:t>
            </a:r>
          </a:p>
          <a:p>
            <a:endParaRPr lang="pt-PT" dirty="0"/>
          </a:p>
        </p:txBody>
      </p:sp>
      <p:pic>
        <p:nvPicPr>
          <p:cNvPr id="1028" name="Picture 4" descr="C:\Users\astavares\Documents\Fotos\armindo barcelos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3995766" cy="30003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428596" y="5357826"/>
            <a:ext cx="4071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 smtClean="0"/>
              <a:t>Mais alguns Mestres entusiastas do Arlequim Português, da esquerda para a </a:t>
            </a:r>
            <a:r>
              <a:rPr lang="pt-PT" sz="1400" dirty="0" smtClean="0"/>
              <a:t>direita</a:t>
            </a:r>
            <a:r>
              <a:rPr lang="pt-PT" sz="1200" dirty="0" smtClean="0"/>
              <a:t>: Paulo Maia, Dário Oliveira e Rui Silva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Criar Arlequins um desafio constante</a:t>
            </a:r>
            <a:endParaRPr lang="pt-PT" dirty="0"/>
          </a:p>
        </p:txBody>
      </p:sp>
      <p:pic>
        <p:nvPicPr>
          <p:cNvPr id="5" name="Marcador de Posição da Imagem 4" descr="Viagem a Portugal 2009 47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Examinando atentamente um Arlequim Par.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tavares\Documents\Fotos\armindo barcelos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214282" y="5786454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RAÇA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GENUINAMENTE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PORTUGUESA</a:t>
            </a:r>
            <a:endParaRPr lang="pt-PT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0"/>
            <a:ext cx="8072494" cy="11429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3600" b="1" dirty="0" smtClean="0"/>
              <a:t>  A RAÇA </a:t>
            </a:r>
            <a:r>
              <a:rPr lang="pt-PT" sz="4000" b="1" i="1" dirty="0" smtClean="0"/>
              <a:t>É</a:t>
            </a:r>
            <a:r>
              <a:rPr lang="pt-PT" sz="3600" b="1" dirty="0" smtClean="0"/>
              <a:t> PORTUGUESA</a:t>
            </a:r>
            <a:br>
              <a:rPr lang="pt-PT" sz="3600" b="1" dirty="0" smtClean="0"/>
            </a:br>
            <a:endParaRPr lang="pt-PT" sz="3600" b="1" dirty="0"/>
          </a:p>
        </p:txBody>
      </p:sp>
      <p:pic>
        <p:nvPicPr>
          <p:cNvPr id="5" name="Marcador de Posição de Conteúdo 4" descr="Viagem a Portugal 2009 45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500174"/>
            <a:ext cx="4786346" cy="4949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857752" y="1071546"/>
            <a:ext cx="3929090" cy="491174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800" b="1" dirty="0" smtClean="0"/>
              <a:t>       </a:t>
            </a:r>
            <a:endParaRPr lang="pt-PT" sz="1800" b="1" dirty="0" smtClean="0"/>
          </a:p>
          <a:p>
            <a:pPr>
              <a:buNone/>
            </a:pPr>
            <a:r>
              <a:rPr lang="pt-PT" sz="1800" b="1" dirty="0" smtClean="0"/>
              <a:t> </a:t>
            </a:r>
            <a:r>
              <a:rPr lang="pt-PT" sz="1800" b="1" dirty="0" smtClean="0"/>
              <a:t>      </a:t>
            </a:r>
            <a:r>
              <a:rPr lang="pt-PT" sz="1800" b="1" dirty="0" smtClean="0"/>
              <a:t>Armando </a:t>
            </a:r>
            <a:r>
              <a:rPr lang="pt-PT" sz="1800" b="1" dirty="0" smtClean="0"/>
              <a:t>Moreno</a:t>
            </a:r>
            <a:r>
              <a:rPr lang="pt-PT" sz="1800" dirty="0" smtClean="0"/>
              <a:t>, ao proceder ao registo do Canário Arlequim Português terá, eventualmente, dado um passo de gigante na salvaguarda da raça pois é conhecido o “apetite” de alguns países para o reconhecimento de novas raças e é opinião generalizada no meio ornitológico português que se fosse outro país como a Bélgica, Espanha, França ou Itália a apresentar o Arlequim Português este já teria obtido o reconhecimento.</a:t>
            </a:r>
          </a:p>
          <a:p>
            <a:pPr>
              <a:buNone/>
            </a:pPr>
            <a:r>
              <a:rPr lang="pt-PT" sz="1800" dirty="0" smtClean="0"/>
              <a:t>       Prova deste pensamento generalizado é o facto de haver já criadores a criar o Arlequim, não só naqueles países mas também no Brasil, Inglaterra e Suíça.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Par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Um arlequim com o ar altaneiro que se pretende para todos  os  Canários Arlequim Português.</a:t>
            </a:r>
            <a:endParaRPr lang="pt-PT" dirty="0"/>
          </a:p>
        </p:txBody>
      </p:sp>
      <p:sp>
        <p:nvSpPr>
          <p:cNvPr id="6" name="Marcador de Posição da Imagem 5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astavares\Documents\Fotos\Imagem2 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642918"/>
            <a:ext cx="5572132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786742" cy="11429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algn="ctr"/>
            <a:r>
              <a:rPr lang="pt-PT" sz="3600" dirty="0" smtClean="0"/>
              <a:t>AFICIONADOS </a:t>
            </a:r>
            <a:r>
              <a:rPr lang="pt-PT" sz="3600" dirty="0" smtClean="0"/>
              <a:t>SEMPRE A CRESCER</a:t>
            </a:r>
            <a:endParaRPr lang="pt-PT" sz="3600" dirty="0"/>
          </a:p>
        </p:txBody>
      </p:sp>
      <p:pic>
        <p:nvPicPr>
          <p:cNvPr id="6" name="Marcador de Posição de Conteúdo 5" descr="Viagem a Portugal 2009 4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428736"/>
            <a:ext cx="5111750" cy="38338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08313" cy="3840171"/>
          </a:xfrm>
        </p:spPr>
        <p:txBody>
          <a:bodyPr>
            <a:noAutofit/>
          </a:bodyPr>
          <a:lstStyle/>
          <a:p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smtClean="0"/>
              <a:t>O </a:t>
            </a:r>
            <a:r>
              <a:rPr lang="pt-PT" sz="1800" dirty="0" smtClean="0"/>
              <a:t>Canário Arlequim Português é já uma realidade no estrangeiro, sobretudo junto dos portugueses aí radicados.</a:t>
            </a:r>
          </a:p>
          <a:p>
            <a:r>
              <a:rPr lang="pt-PT" sz="1800" dirty="0" smtClean="0"/>
              <a:t>Na foto ao lado, ao centro um desses orgulhosos portugueses que se deslocou  desde o Brasil a Portugal para adquirir no seu país exemplares do Canário Arlequim Português</a:t>
            </a:r>
            <a:endParaRPr lang="pt-PT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868" y="5429264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Um criador português Manuel Neves, ao centro, radicado no Brasil e que veio a Portugal adquirir o nosso Canário Arlequim Português,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ORGANIZAÇÃO</a:t>
            </a:r>
            <a:endParaRPr lang="pt-PT" dirty="0"/>
          </a:p>
        </p:txBody>
      </p:sp>
      <p:pic>
        <p:nvPicPr>
          <p:cNvPr id="5" name="Marcador de Posição da Imagem 4" descr="armindo barcelos 0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PT" dirty="0" smtClean="0"/>
              <a:t>Alguns elementos do staff da organização que levou a efeito o 4.º Campeonato Internacional do Atlântico, em Barcelos.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100010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ENTRE O SONHO E A REALIDADE</a:t>
            </a:r>
            <a:endParaRPr lang="pt-PT" sz="3600" b="1" dirty="0"/>
          </a:p>
        </p:txBody>
      </p:sp>
      <p:pic>
        <p:nvPicPr>
          <p:cNvPr id="5" name="Marcador de Posição de Conteúdo 4" descr="armindo barcelos 03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500034" y="1357298"/>
            <a:ext cx="4038600" cy="3143272"/>
          </a:xfrm>
          <a:prstGeom prst="rect">
            <a:avLst/>
          </a:prstGeom>
          <a:solidFill>
            <a:schemeClr val="tx1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smtClean="0"/>
              <a:t>      </a:t>
            </a:r>
            <a:r>
              <a:rPr lang="pt-PT" sz="2300" dirty="0" smtClean="0"/>
              <a:t>Finalmente e para gáudio dos  portugueses, em Janeiro de 2008 em Hasselt/Bélgica, o Canário Arlequim Português, obtinha o primeiro reconhecimento internacional como novel raça de canários. A média dos exemplares julgados pelos cinco Juízes Internacionais atingira (pelo menos 87 em 100 pontos possíveis) a pontuação necessária para o primeiro reconhecimento internacional como raça.</a:t>
            </a:r>
          </a:p>
          <a:p>
            <a:pPr>
              <a:buNone/>
            </a:pPr>
            <a:endParaRPr lang="pt-PT" sz="2300" dirty="0" smtClean="0"/>
          </a:p>
          <a:p>
            <a:pPr>
              <a:buNone/>
            </a:pPr>
            <a:r>
              <a:rPr lang="pt-PT" sz="2300" dirty="0" smtClean="0"/>
              <a:t>       Já só faltavam mais dois difíceis reconhecimentos. Se tudo corresse de feição o definitivo seria no Campeonato do Mundo que se realizaria em Matosinhos/Portugal, o que seria como que a cereja no topo do bolo.</a:t>
            </a:r>
          </a:p>
          <a:p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4786322"/>
            <a:ext cx="400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Carlos </a:t>
            </a:r>
            <a:r>
              <a:rPr lang="pt-PT" sz="1400" dirty="0" err="1" smtClean="0"/>
              <a:t>Ramôa</a:t>
            </a:r>
            <a:r>
              <a:rPr lang="pt-PT" sz="1400" dirty="0" smtClean="0"/>
              <a:t>, em 1.º plano. Que o “V” que o criador, situado atrás, faz com os dedos possa ser repetido em Matosinhos já em 2010, pois significará a vitória do Canário Arlequim Português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Os nossos estandartes</a:t>
            </a:r>
            <a:endParaRPr lang="pt-PT" dirty="0"/>
          </a:p>
        </p:txBody>
      </p:sp>
      <p:pic>
        <p:nvPicPr>
          <p:cNvPr id="5" name="Marcador de Posição da Imagem 4" descr="armindo barcelos 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pt-PT" dirty="0" smtClean="0"/>
              <a:t>As bandeiras que nunca faltam nos grandes eventos e que no caso presente simbolizam as entidades e o país organizador do 4.º Campeonato Internacional do Atlântico.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929618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A ANSIEDADE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PT" sz="2100" dirty="0" smtClean="0"/>
              <a:t>       Campeonato Mundial de 2009, </a:t>
            </a:r>
            <a:r>
              <a:rPr lang="pt-PT" sz="2100" dirty="0" err="1" smtClean="0"/>
              <a:t>Piacenza</a:t>
            </a:r>
            <a:r>
              <a:rPr lang="pt-PT" sz="2100" dirty="0" smtClean="0"/>
              <a:t>/Itália, a Internet é o veículo utilizado para aplacar a ansiedade dos que ficaram por Portugal, saberem se os seus canários tiveram boas classificações.</a:t>
            </a:r>
          </a:p>
          <a:p>
            <a:pPr>
              <a:buNone/>
            </a:pPr>
            <a:endParaRPr lang="pt-PT" sz="2100" dirty="0" smtClean="0"/>
          </a:p>
          <a:p>
            <a:pPr>
              <a:buNone/>
            </a:pPr>
            <a:r>
              <a:rPr lang="pt-PT" sz="2100" dirty="0" smtClean="0"/>
              <a:t>       Jorge Quintas, Presidente OMJ de Juízes faz a apresentação do Canário Arlequim Português,</a:t>
            </a:r>
          </a:p>
          <a:p>
            <a:pPr>
              <a:buNone/>
            </a:pPr>
            <a:endParaRPr lang="pt-PT" sz="2100" dirty="0" smtClean="0"/>
          </a:p>
          <a:p>
            <a:pPr>
              <a:buNone/>
            </a:pPr>
            <a:r>
              <a:rPr lang="pt-PT" sz="2100" dirty="0" smtClean="0"/>
              <a:t>       Nos fóruns de canaricultura começam a aparecer as primeiras boas noticias, a representação portuguesa obteve cerca de 50 medalhas sendo mais de 60% de ouro. Só faltavam as noticias do Canário Arlequim Português.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5" name="Marcador de Posição de Conteúdo 4" descr="armindo barcelos 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714488"/>
            <a:ext cx="4038600" cy="3357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500562" y="528638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 smtClean="0"/>
              <a:t>Aspecto  (vista parcial) de um local de exposição  de aves antes da abertura ao público.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Marcador de Posição da Imagem 4" descr="Imagem2 0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500042"/>
            <a:ext cx="5486400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dirty="0" smtClean="0"/>
              <a:t>Espreitando, expectante, o Reconhecimento definitivo.</a:t>
            </a:r>
            <a:endParaRPr lang="pt-P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0"/>
            <a:ext cx="7858180" cy="939784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A BOA NOVA</a:t>
            </a:r>
            <a:endParaRPr lang="pt-PT" sz="3600" b="1" dirty="0"/>
          </a:p>
        </p:txBody>
      </p:sp>
      <p:pic>
        <p:nvPicPr>
          <p:cNvPr id="5" name="Marcador de Posição de Conteúdo 4" descr="Viagem a Portugal 2009 471_édité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4257676" cy="39290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72066" y="1500174"/>
            <a:ext cx="3500462" cy="41862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None/>
            </a:pPr>
            <a:r>
              <a:rPr lang="pt-PT" dirty="0" smtClean="0"/>
              <a:t>     </a:t>
            </a:r>
            <a:r>
              <a:rPr lang="pt-PT" sz="2100" dirty="0" smtClean="0"/>
              <a:t>Finalmente a noticia surgiu, qual bomba carnavalesca de </a:t>
            </a:r>
            <a:r>
              <a:rPr lang="pt-PT" sz="2100" dirty="0" err="1" smtClean="0"/>
              <a:t>confetis</a:t>
            </a:r>
            <a:r>
              <a:rPr lang="pt-PT" sz="2100" dirty="0" smtClean="0"/>
              <a:t>. Um membro da Federação Ornitológica Nacional Portuguesa,  </a:t>
            </a:r>
            <a:r>
              <a:rPr lang="pt-PT" sz="2100" b="1" dirty="0" smtClean="0"/>
              <a:t>Carlos </a:t>
            </a:r>
            <a:r>
              <a:rPr lang="pt-PT" sz="2100" b="1" dirty="0" err="1" smtClean="0"/>
              <a:t>Ramôa</a:t>
            </a:r>
            <a:r>
              <a:rPr lang="pt-PT" sz="2100" dirty="0" smtClean="0"/>
              <a:t>, anunciava via fórum/internet que Portugal além das medalhas tinha obtido o 2.º reconhecimento internacional do Canário Arlequim Português, como raça.</a:t>
            </a:r>
            <a:endParaRPr lang="pt-PT" sz="21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2910" y="5500702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/>
              <a:t>Canário Arlequim Português, um mundo de cor.</a:t>
            </a:r>
            <a:endParaRPr lang="pt-P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PT" dirty="0" smtClean="0"/>
              <a:t>Esperando a festa em Janeiro de 2010</a:t>
            </a:r>
            <a:endParaRPr lang="pt-PT" dirty="0"/>
          </a:p>
        </p:txBody>
      </p:sp>
      <p:pic>
        <p:nvPicPr>
          <p:cNvPr id="2050" name="Picture 2" descr="C:\Users\astavares\Documents\Fotos\armindo barcelos 01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tavares\Documents\Fotos\Viagem a Portugal 2009 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14700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t-PT" b="1" dirty="0" smtClean="0"/>
              <a:t> Breve história da sua existência</a:t>
            </a:r>
            <a:endParaRPr lang="pt-PT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86380" y="5643578"/>
            <a:ext cx="3629028" cy="928694"/>
          </a:xfrm>
          <a:solidFill>
            <a:srgbClr val="6600FF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pt-PT" sz="1800" dirty="0" smtClean="0"/>
          </a:p>
          <a:p>
            <a:r>
              <a:rPr lang="pt-P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Armindo Tavares</a:t>
            </a:r>
            <a:endParaRPr lang="pt-PT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COMO COGUMELOS</a:t>
            </a:r>
            <a:endParaRPr lang="pt-PT" sz="3600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282" y="1571612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t-PT" dirty="0" smtClean="0"/>
              <a:t>       Como fungos começaram repentinamente a aparecer “criadores/fazedores” da até aí desprezada raça. Uma raça que demorou cerca de 28 anos a desenvolver-se começou rapidamente a proliferar como os ratos. </a:t>
            </a:r>
          </a:p>
          <a:p>
            <a:pPr>
              <a:buNone/>
            </a:pPr>
            <a:r>
              <a:rPr lang="pt-PT" dirty="0" smtClean="0"/>
              <a:t>       O problema é que não eram Arlequins os canários que apareciam e estes “criadores/fazedores” ao fazerem “explodir” canários variegados e a aparecer com esses mesmos canários em exposições como se de Canários Arlequins Português se tratem, não contribuem para a credibilidade da nova raça deitando por terra o trabalho sério dos verdadeiros criadores.</a:t>
            </a:r>
            <a:endParaRPr lang="pt-PT" dirty="0"/>
          </a:p>
        </p:txBody>
      </p:sp>
      <p:pic>
        <p:nvPicPr>
          <p:cNvPr id="5" name="Marcador de Posição de Conteúdo 4" descr="armindo barcelos 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571612"/>
            <a:ext cx="4038600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aixaDeTexto 5"/>
          <p:cNvSpPr txBox="1"/>
          <p:nvPr/>
        </p:nvSpPr>
        <p:spPr>
          <a:xfrm>
            <a:off x="4500562" y="4500570"/>
            <a:ext cx="40719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400" b="1" dirty="0" smtClean="0"/>
          </a:p>
          <a:p>
            <a:pPr algn="ctr"/>
            <a:r>
              <a:rPr lang="pt-PT" sz="1400" b="1" dirty="0" smtClean="0"/>
              <a:t>CRIADORES </a:t>
            </a:r>
            <a:r>
              <a:rPr lang="pt-PT" sz="1400" b="1" dirty="0" smtClean="0"/>
              <a:t>ESPANHÓIS</a:t>
            </a:r>
            <a:endParaRPr lang="pt-PT" sz="1400" dirty="0" smtClean="0"/>
          </a:p>
          <a:p>
            <a:pPr algn="ctr"/>
            <a:endParaRPr lang="pt-PT" sz="1400" b="1" dirty="0" smtClean="0"/>
          </a:p>
          <a:p>
            <a:pPr algn="just"/>
            <a:r>
              <a:rPr lang="pt-PT" sz="1400" dirty="0" smtClean="0"/>
              <a:t>Estes criadores espanhóis, amigos, dizem que ainda não criam  o Canário Arlequim Português… mas que os há ,</a:t>
            </a:r>
            <a:r>
              <a:rPr lang="pt-PT" sz="1400" dirty="0" err="1" smtClean="0"/>
              <a:t>há</a:t>
            </a:r>
            <a:r>
              <a:rPr lang="pt-PT" sz="1400" dirty="0" smtClean="0"/>
              <a:t>…</a:t>
            </a:r>
          </a:p>
          <a:p>
            <a:pPr algn="just"/>
            <a:endParaRPr lang="pt-P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0"/>
            <a:ext cx="7643866" cy="1214422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PT" sz="3600" b="1" dirty="0" smtClean="0"/>
              <a:t>Há uma nova raça de canários.</a:t>
            </a:r>
            <a:br>
              <a:rPr lang="pt-PT" sz="3600" b="1" dirty="0" smtClean="0"/>
            </a:br>
            <a:r>
              <a:rPr lang="pt-PT" sz="3600" b="1" dirty="0" smtClean="0"/>
              <a:t>Parabéns Portugal!</a:t>
            </a:r>
            <a:endParaRPr lang="pt-PT" sz="3600" b="1" dirty="0"/>
          </a:p>
        </p:txBody>
      </p:sp>
      <p:pic>
        <p:nvPicPr>
          <p:cNvPr id="5" name="Marcador de Posição de Conteúdo 4" descr="Viagem a Portugal 2009 4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500174"/>
            <a:ext cx="1857388" cy="17946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PT" sz="1800" dirty="0" smtClean="0"/>
              <a:t>       </a:t>
            </a:r>
          </a:p>
          <a:p>
            <a:pPr>
              <a:buNone/>
            </a:pPr>
            <a:r>
              <a:rPr lang="pt-PT" sz="1800" dirty="0" smtClean="0"/>
              <a:t>       Espero e desejo que o título epigrafado seja a frase mais proferida em Janeiro de 2010 no mundo ornitológico pois significará, finalmente, que o Canário Arlequim Português passou do sonho do Prof. Dr. </a:t>
            </a:r>
            <a:r>
              <a:rPr lang="pt-PT" sz="1800" b="1" dirty="0" smtClean="0"/>
              <a:t>Armando Moreno</a:t>
            </a:r>
            <a:r>
              <a:rPr lang="pt-PT" sz="1800" dirty="0" smtClean="0"/>
              <a:t>, à realidade concretizada pelo </a:t>
            </a:r>
            <a:r>
              <a:rPr lang="pt-PT" sz="1800" b="1" dirty="0" smtClean="0"/>
              <a:t>Mário Costa</a:t>
            </a:r>
            <a:r>
              <a:rPr lang="pt-PT" sz="1800" dirty="0" smtClean="0"/>
              <a:t>, com a colaboração dos verdadeiros criadores do Canário Arlequim Português.</a:t>
            </a:r>
            <a:endParaRPr lang="pt-PT" sz="1800" dirty="0"/>
          </a:p>
        </p:txBody>
      </p:sp>
      <p:pic>
        <p:nvPicPr>
          <p:cNvPr id="2050" name="Picture 2" descr="C:\Users\astavares\Documents\Fotos\Viagem a Portugal 2009 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29135">
            <a:off x="2558238" y="1744325"/>
            <a:ext cx="2071702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1" name="Picture 3" descr="C:\Users\astavares\Documents\Fotos\Viagem a Portugal 2009 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9190">
            <a:off x="969617" y="2845935"/>
            <a:ext cx="1928826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2" name="Picture 4" descr="C:\Users\astavares\Documents\Fotos\Imagem2 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0600">
            <a:off x="2536268" y="3208509"/>
            <a:ext cx="1928826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3" name="Picture 5" descr="C:\Users\astavares\Documents\Fotos\Imagem2 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55047">
            <a:off x="1500930" y="4319127"/>
            <a:ext cx="1857356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 descr="C:\Users\astavares\Documents\Fotos\Viagem a Portugal 2009 465.JPG"/>
          <p:cNvPicPr>
            <a:picLocks noChangeAspect="1" noChangeArrowheads="1"/>
          </p:cNvPicPr>
          <p:nvPr/>
        </p:nvPicPr>
        <p:blipFill>
          <a:blip r:embed="rId2">
            <a:lum bright="-26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chemeClr val="bg2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428596" y="2214554"/>
            <a:ext cx="842968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dirty="0" smtClean="0"/>
              <a:t>Como Português sinto-me honrado com os feitos dos criadores portugueses além-fronteiras, em todas as raças de aves em que foram Campeões, gravando o nome deles e o de Portugal na história da ornitologia mundial, não os mencionando individualmente pois todos são importantes e poder-me-ia, quase de certeza, escapar algum. Importantes são também os que participando não conseguem títulos mas o seu trabalho é tão importante para a ornitologia como o dos que conseguem títulos. 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Para todos o meu orgulhoso obrigado!</a:t>
            </a:r>
            <a:endParaRPr lang="pt-PT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14348" y="0"/>
            <a:ext cx="7786742" cy="11319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b="1" dirty="0" smtClean="0"/>
              <a:t>ENTRE OS MELHORES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9144000" y="2071678"/>
            <a:ext cx="321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dirty="0" smtClean="0">
              <a:solidFill>
                <a:srgbClr val="0000FF"/>
              </a:solidFill>
            </a:endParaRPr>
          </a:p>
          <a:p>
            <a:pPr algn="just"/>
            <a:endParaRPr lang="pt-PT" dirty="0" smtClean="0">
              <a:solidFill>
                <a:srgbClr val="0000FF"/>
              </a:solidFill>
            </a:endParaRPr>
          </a:p>
        </p:txBody>
      </p:sp>
      <p:pic>
        <p:nvPicPr>
          <p:cNvPr id="10" name="Imagem 9" descr="armindo barcelos 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ítulo 1"/>
          <p:cNvSpPr txBox="1">
            <a:spLocks/>
          </p:cNvSpPr>
          <p:nvPr/>
        </p:nvSpPr>
        <p:spPr>
          <a:xfrm rot="10800000" flipV="1">
            <a:off x="500034" y="0"/>
            <a:ext cx="7858180" cy="10715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DOS QUE ACREDITARAM</a:t>
            </a: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0" y="128586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 smtClean="0">
              <a:solidFill>
                <a:srgbClr val="0000FF"/>
              </a:solidFill>
            </a:endParaRPr>
          </a:p>
          <a:p>
            <a:pPr algn="just"/>
            <a:endParaRPr lang="pt-PT" dirty="0" smtClean="0">
              <a:solidFill>
                <a:srgbClr val="0000FF"/>
              </a:solidFill>
            </a:endParaRPr>
          </a:p>
          <a:p>
            <a:pPr algn="just"/>
            <a:endParaRPr lang="pt-PT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pt-PT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Ficarei </a:t>
            </a:r>
            <a:r>
              <a:rPr lang="pt-PT" dirty="0" smtClean="0">
                <a:solidFill>
                  <a:schemeClr val="bg1"/>
                </a:solidFill>
              </a:rPr>
              <a:t>duplamente orgulhoso se num futuro muito próximo existir, a nível mundial, uma raça de canários homologada conhecida como a raça do canário português, de seu nome </a:t>
            </a:r>
            <a:r>
              <a:rPr lang="pt-PT" b="1" dirty="0" smtClean="0">
                <a:solidFill>
                  <a:schemeClr val="bg1"/>
                </a:solidFill>
              </a:rPr>
              <a:t>Arlequim Português</a:t>
            </a:r>
            <a:r>
              <a:rPr lang="pt-PT" dirty="0" smtClean="0">
                <a:solidFill>
                  <a:schemeClr val="bg1"/>
                </a:solidFill>
              </a:rPr>
              <a:t>. </a:t>
            </a: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Aqui e porque modestamente também dou o meu contributo há que enaltecer homens como </a:t>
            </a:r>
            <a:r>
              <a:rPr lang="pt-PT" b="1" dirty="0" smtClean="0">
                <a:solidFill>
                  <a:schemeClr val="bg1"/>
                </a:solidFill>
              </a:rPr>
              <a:t>Armando Moreno, Daniel Gonçalves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Mário Costa</a:t>
            </a:r>
            <a:r>
              <a:rPr lang="pt-PT" dirty="0" smtClean="0">
                <a:solidFill>
                  <a:schemeClr val="bg1"/>
                </a:solidFill>
              </a:rPr>
              <a:t>,</a:t>
            </a:r>
            <a:r>
              <a:rPr lang="pt-PT" b="1" dirty="0" smtClean="0">
                <a:solidFill>
                  <a:schemeClr val="bg1"/>
                </a:solidFill>
              </a:rPr>
              <a:t> Jorge Mano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Paulo Ferreira</a:t>
            </a:r>
            <a:r>
              <a:rPr lang="pt-PT" dirty="0" smtClean="0">
                <a:solidFill>
                  <a:schemeClr val="bg1"/>
                </a:solidFill>
              </a:rPr>
              <a:t>,</a:t>
            </a:r>
            <a:r>
              <a:rPr lang="pt-PT" b="1" dirty="0" smtClean="0">
                <a:solidFill>
                  <a:schemeClr val="bg1"/>
                </a:solidFill>
              </a:rPr>
              <a:t> Dário Oliveira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Rui Godinho, Orlando Batalha</a:t>
            </a:r>
            <a:r>
              <a:rPr lang="pt-PT" dirty="0" smtClean="0">
                <a:solidFill>
                  <a:schemeClr val="bg1"/>
                </a:solidFill>
              </a:rPr>
              <a:t>,</a:t>
            </a:r>
            <a:r>
              <a:rPr lang="pt-PT" b="1" dirty="0" smtClean="0">
                <a:solidFill>
                  <a:schemeClr val="bg1"/>
                </a:solidFill>
              </a:rPr>
              <a:t> Conde Pinho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Paulo Maia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Carlos </a:t>
            </a:r>
            <a:r>
              <a:rPr lang="pt-PT" b="1" dirty="0" err="1" smtClean="0">
                <a:solidFill>
                  <a:schemeClr val="bg1"/>
                </a:solidFill>
              </a:rPr>
              <a:t>Franqueira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Rui Silva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Alcides Castro </a:t>
            </a:r>
            <a:r>
              <a:rPr lang="pt-PT" dirty="0" smtClean="0">
                <a:solidFill>
                  <a:schemeClr val="bg1"/>
                </a:solidFill>
              </a:rPr>
              <a:t>e muitos outros que são uma referência como criadores e fizeram com que aparecessem largas centenas de seguidores/criadores da raça havendo já novos criadores que utilizando  o mesmo rigor selectivo começam já a ser nomes de referência na Criação do Canário Arlequim Português como;  </a:t>
            </a:r>
            <a:r>
              <a:rPr lang="pt-PT" b="1" dirty="0" smtClean="0">
                <a:solidFill>
                  <a:schemeClr val="bg1"/>
                </a:solidFill>
              </a:rPr>
              <a:t>Pedro Freixo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Ricardo Nogueira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José Caldeira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Rodrigo Barbosa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Nuno Silva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b="1" dirty="0" smtClean="0">
                <a:solidFill>
                  <a:schemeClr val="bg1"/>
                </a:solidFill>
              </a:rPr>
              <a:t>Paulo Martins</a:t>
            </a:r>
            <a:r>
              <a:rPr lang="pt-PT" dirty="0" smtClean="0">
                <a:solidFill>
                  <a:schemeClr val="bg1"/>
                </a:solidFill>
              </a:rPr>
              <a:t>, </a:t>
            </a:r>
            <a:r>
              <a:rPr lang="pt-PT" i="1" dirty="0" smtClean="0">
                <a:solidFill>
                  <a:schemeClr val="bg1"/>
                </a:solidFill>
              </a:rPr>
              <a:t>eu</a:t>
            </a:r>
            <a:r>
              <a:rPr lang="pt-PT" dirty="0" smtClean="0">
                <a:solidFill>
                  <a:schemeClr val="bg1"/>
                </a:solidFill>
              </a:rPr>
              <a:t> </a:t>
            </a:r>
            <a:r>
              <a:rPr lang="pt-PT" b="1" dirty="0" smtClean="0">
                <a:solidFill>
                  <a:schemeClr val="bg1"/>
                </a:solidFill>
              </a:rPr>
              <a:t>Armindo Tavares </a:t>
            </a:r>
            <a:r>
              <a:rPr lang="pt-PT" dirty="0" smtClean="0">
                <a:solidFill>
                  <a:schemeClr val="bg1"/>
                </a:solidFill>
              </a:rPr>
              <a:t>e muitos, </a:t>
            </a:r>
            <a:r>
              <a:rPr lang="pt-PT" dirty="0" err="1" smtClean="0">
                <a:solidFill>
                  <a:schemeClr val="bg1"/>
                </a:solidFill>
              </a:rPr>
              <a:t>muitos</a:t>
            </a:r>
            <a:r>
              <a:rPr lang="pt-PT" dirty="0" smtClean="0">
                <a:solidFill>
                  <a:schemeClr val="bg1"/>
                </a:solidFill>
              </a:rPr>
              <a:t>, outros.</a:t>
            </a:r>
          </a:p>
          <a:p>
            <a:pPr algn="just"/>
            <a:endParaRPr lang="pt-PT" dirty="0" smtClean="0">
              <a:solidFill>
                <a:schemeClr val="bg1"/>
              </a:solidFill>
            </a:endParaRPr>
          </a:p>
          <a:p>
            <a:pPr algn="just"/>
            <a:r>
              <a:rPr lang="pt-PT" dirty="0" smtClean="0">
                <a:solidFill>
                  <a:schemeClr val="bg1"/>
                </a:solidFill>
              </a:rPr>
              <a:t>Não posso esquecer nesta panóplia de nomes o de </a:t>
            </a:r>
            <a:r>
              <a:rPr lang="pt-PT" b="1" dirty="0" smtClean="0">
                <a:solidFill>
                  <a:schemeClr val="bg1"/>
                </a:solidFill>
              </a:rPr>
              <a:t>Jorge Quintas</a:t>
            </a:r>
            <a:r>
              <a:rPr lang="pt-PT" dirty="0" smtClean="0">
                <a:solidFill>
                  <a:schemeClr val="bg1"/>
                </a:solidFill>
              </a:rPr>
              <a:t>, Presidente do Colégio de Juízes, que tem apresentado nos eventos mundiais o nosso canário.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tavares\Documents\Fotos\armindo barcelos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3000396" cy="6215106"/>
          </a:xfrm>
          <a:prstGeom prst="rect">
            <a:avLst/>
          </a:prstGeom>
          <a:noFill/>
        </p:spPr>
      </p:pic>
      <p:pic>
        <p:nvPicPr>
          <p:cNvPr id="4099" name="Picture 3" descr="C:\Users\astavares\Documents\Fotos\armindo barcelos 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14290"/>
            <a:ext cx="2286016" cy="2500330"/>
          </a:xfrm>
          <a:prstGeom prst="rect">
            <a:avLst/>
          </a:prstGeom>
          <a:noFill/>
        </p:spPr>
      </p:pic>
      <p:pic>
        <p:nvPicPr>
          <p:cNvPr id="4100" name="Picture 4" descr="C:\Users\astavares\Documents\Fotos\DSC0673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714620"/>
            <a:ext cx="2286016" cy="3714776"/>
          </a:xfrm>
          <a:prstGeom prst="rect">
            <a:avLst/>
          </a:prstGeom>
          <a:noFill/>
        </p:spPr>
      </p:pic>
      <p:pic>
        <p:nvPicPr>
          <p:cNvPr id="4101" name="Picture 5" descr="C:\Users\astavares\Documents\Fotos\armindo barcelos 0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214290"/>
            <a:ext cx="3214709" cy="6215106"/>
          </a:xfrm>
          <a:prstGeom prst="rect">
            <a:avLst/>
          </a:prstGeom>
          <a:noFill/>
        </p:spPr>
      </p:pic>
      <p:sp>
        <p:nvSpPr>
          <p:cNvPr id="12" name="Rectângulo 11"/>
          <p:cNvSpPr/>
          <p:nvPr/>
        </p:nvSpPr>
        <p:spPr>
          <a:xfrm>
            <a:off x="3643306" y="142852"/>
            <a:ext cx="2786082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</a:t>
            </a:r>
          </a:p>
          <a:p>
            <a:pPr algn="ctr"/>
            <a:endParaRPr lang="pt-PT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t-P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  <a:p>
            <a:pPr algn="ctr"/>
            <a:endParaRPr lang="pt-PT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pt-P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</a:p>
          <a:p>
            <a:pPr algn="ctr"/>
            <a:r>
              <a:rPr lang="pt-P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NOVEMBRO DE 2009</a:t>
            </a:r>
            <a:endParaRPr lang="pt-P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8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642942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INTRODUÇÃO</a:t>
            </a:r>
            <a:endParaRPr lang="pt-PT" sz="3600" b="1" dirty="0"/>
          </a:p>
        </p:txBody>
      </p:sp>
      <p:pic>
        <p:nvPicPr>
          <p:cNvPr id="8" name="Marcador de Posição de Conteúdo 3" descr="vários 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207170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571472" y="1785926"/>
            <a:ext cx="8358246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PT" dirty="0" smtClean="0"/>
              <a:t>                                              Criador amador de canários, desde  1978, comecei por criar  </a:t>
            </a:r>
          </a:p>
          <a:p>
            <a:pPr>
              <a:buNone/>
            </a:pPr>
            <a:r>
              <a:rPr lang="pt-PT" dirty="0" smtClean="0"/>
              <a:t>                                              canários de cor  mas rapidamente me apaixonei pelos </a:t>
            </a:r>
          </a:p>
          <a:p>
            <a:pPr>
              <a:buNone/>
            </a:pPr>
            <a:r>
              <a:rPr lang="pt-PT" dirty="0" smtClean="0"/>
              <a:t>                                              Glosters e pelos Yorkshires (é verdade os extremos tocam-se).</a:t>
            </a:r>
          </a:p>
          <a:p>
            <a:pPr>
              <a:buNone/>
            </a:pPr>
            <a:r>
              <a:rPr lang="pt-PT" dirty="0" smtClean="0"/>
              <a:t>                                              Com o tempo o Gloster foi o meu canário preferido, apesar de</a:t>
            </a:r>
          </a:p>
          <a:p>
            <a:pPr>
              <a:buNone/>
            </a:pPr>
            <a:r>
              <a:rPr lang="pt-PT" dirty="0" smtClean="0"/>
              <a:t>                                              ter obtido prémios em ambas as raças.</a:t>
            </a:r>
          </a:p>
          <a:p>
            <a:pPr>
              <a:buNone/>
            </a:pPr>
            <a:r>
              <a:rPr lang="pt-PT" dirty="0" smtClean="0"/>
              <a:t>                                              </a:t>
            </a:r>
          </a:p>
          <a:p>
            <a:pPr>
              <a:buNone/>
            </a:pPr>
            <a:r>
              <a:rPr lang="pt-PT" dirty="0" smtClean="0"/>
              <a:t>                                              Com o aparecimento do Canário Arlequim Português, olhei </a:t>
            </a:r>
          </a:p>
          <a:p>
            <a:pPr>
              <a:buNone/>
            </a:pPr>
            <a:r>
              <a:rPr lang="pt-PT" dirty="0" smtClean="0"/>
              <a:t>                                              desconfiado para esta ave que se pretendia uma raça.</a:t>
            </a:r>
          </a:p>
          <a:p>
            <a:pPr>
              <a:buNone/>
            </a:pPr>
            <a:r>
              <a:rPr lang="pt-PT" dirty="0" smtClean="0"/>
              <a:t>    À boa maneira portuguesa em  breve comecei a fazer parte dos “bota-abaixo”, apesar </a:t>
            </a:r>
          </a:p>
          <a:p>
            <a:pPr>
              <a:buNone/>
            </a:pPr>
            <a:r>
              <a:rPr lang="pt-PT" dirty="0" smtClean="0"/>
              <a:t>    de a não ter analisado. Mas a Internet por vezes faz-nos repensar a nossa postura</a:t>
            </a:r>
          </a:p>
          <a:p>
            <a:pPr>
              <a:buNone/>
            </a:pPr>
            <a:r>
              <a:rPr lang="pt-PT" dirty="0" smtClean="0"/>
              <a:t>    sobre determinada matéria e isso aconteceu comigo.</a:t>
            </a:r>
          </a:p>
          <a:p>
            <a:pPr>
              <a:buNone/>
            </a:pPr>
            <a:r>
              <a:rPr lang="pt-PT" dirty="0" smtClean="0"/>
              <a:t>    </a:t>
            </a:r>
          </a:p>
          <a:p>
            <a:pPr>
              <a:buNone/>
            </a:pPr>
            <a:r>
              <a:rPr lang="pt-PT" dirty="0" smtClean="0"/>
              <a:t>    Andando um belo dia a navegar dei com o Standard do Canário Arlequim Português</a:t>
            </a:r>
          </a:p>
          <a:p>
            <a:pPr>
              <a:buNone/>
            </a:pPr>
            <a:r>
              <a:rPr lang="pt-PT" dirty="0" smtClean="0"/>
              <a:t>    e isso foi o princípio de uma pesquisa e visita por vários criadores nacionais que </a:t>
            </a:r>
          </a:p>
          <a:p>
            <a:pPr>
              <a:buNone/>
            </a:pPr>
            <a:r>
              <a:rPr lang="pt-PT" dirty="0" smtClean="0"/>
              <a:t>    duraria cerca de 18 meses.</a:t>
            </a:r>
          </a:p>
          <a:p>
            <a:pPr>
              <a:buNone/>
            </a:pPr>
            <a:r>
              <a:rPr lang="pt-PT" dirty="0" smtClean="0"/>
              <a:t>        </a:t>
            </a:r>
            <a:endParaRPr lang="pt-PT" b="1" dirty="0" smtClean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929486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 CASAL DE ARLEQUINS</a:t>
            </a:r>
            <a:endParaRPr lang="pt-PT" sz="3600" b="1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Par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Poupa</a:t>
            </a:r>
            <a:endParaRPr lang="pt-PT" dirty="0"/>
          </a:p>
        </p:txBody>
      </p:sp>
      <p:pic>
        <p:nvPicPr>
          <p:cNvPr id="10" name="Marcador de Posição de Conteúdo 9" descr="armindo barcelos 0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3357586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099" name="Picture 3" descr="C:\Users\astavares\Documents\Fotos\Imagem2 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3357586" cy="314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72362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COMEÇAR COM PRÉMIOS</a:t>
            </a:r>
            <a:endParaRPr lang="pt-PT" sz="3600" b="1" dirty="0"/>
          </a:p>
        </p:txBody>
      </p:sp>
      <p:pic>
        <p:nvPicPr>
          <p:cNvPr id="4" name="Marcador de Posição de Conteúdo 3" descr="armindo barcelos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643050"/>
            <a:ext cx="300039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6286512" y="19288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pic>
        <p:nvPicPr>
          <p:cNvPr id="1026" name="Picture 2" descr="C:\Users\astavares\Documents\Fotos\armindo barcelos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2786082" cy="2786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Rectângulo 7"/>
          <p:cNvSpPr/>
          <p:nvPr/>
        </p:nvSpPr>
        <p:spPr>
          <a:xfrm>
            <a:off x="714348" y="1502688"/>
            <a:ext cx="81439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dirty="0" smtClean="0"/>
              <a:t>Adquiridos alguns exemplares do Canário Arlequim </a:t>
            </a:r>
          </a:p>
          <a:p>
            <a:pPr>
              <a:buNone/>
            </a:pPr>
            <a:r>
              <a:rPr lang="pt-PT" dirty="0" smtClean="0"/>
              <a:t>Português em 2007, logo no ano seguinte tive a </a:t>
            </a:r>
          </a:p>
          <a:p>
            <a:pPr>
              <a:buNone/>
            </a:pPr>
            <a:r>
              <a:rPr lang="pt-PT" dirty="0" smtClean="0"/>
              <a:t>felicidade de obter os três primeiros lugares da </a:t>
            </a:r>
          </a:p>
          <a:p>
            <a:pPr>
              <a:buNone/>
            </a:pPr>
            <a:r>
              <a:rPr lang="pt-PT" dirty="0" smtClean="0"/>
              <a:t>exposição temática realizada na Figueira da Foz, em</a:t>
            </a:r>
          </a:p>
          <a:p>
            <a:pPr>
              <a:buNone/>
            </a:pPr>
            <a:r>
              <a:rPr lang="pt-PT" dirty="0" smtClean="0"/>
              <a:t>Arlequins Par.</a:t>
            </a:r>
          </a:p>
          <a:p>
            <a:pPr>
              <a:buNone/>
            </a:pPr>
            <a:r>
              <a:rPr lang="pt-PT" dirty="0" smtClean="0"/>
              <a:t>Continuando a visitar criadores e a beber as </a:t>
            </a:r>
          </a:p>
          <a:p>
            <a:pPr>
              <a:buNone/>
            </a:pPr>
            <a:r>
              <a:rPr lang="pt-PT" dirty="0" smtClean="0"/>
              <a:t>informações obtidas optei por me dedicar a 100% à </a:t>
            </a:r>
          </a:p>
          <a:p>
            <a:pPr>
              <a:buNone/>
            </a:pPr>
            <a:r>
              <a:rPr lang="pt-PT" dirty="0" smtClean="0"/>
              <a:t>criação do Canário Arlequim Português e pretendo </a:t>
            </a:r>
          </a:p>
          <a:p>
            <a:pPr>
              <a:buNone/>
            </a:pPr>
            <a:r>
              <a:rPr lang="pt-PT" dirty="0" smtClean="0"/>
              <a:t>                                                        com este pequeno </a:t>
            </a:r>
          </a:p>
          <a:p>
            <a:pPr>
              <a:buNone/>
            </a:pPr>
            <a:r>
              <a:rPr lang="pt-PT" dirty="0" smtClean="0"/>
              <a:t>                                                        trabalho homenagear  </a:t>
            </a:r>
          </a:p>
          <a:p>
            <a:pPr>
              <a:buNone/>
            </a:pPr>
            <a:r>
              <a:rPr lang="pt-PT" dirty="0" smtClean="0"/>
              <a:t>                                                        os que sempre</a:t>
            </a:r>
          </a:p>
          <a:p>
            <a:pPr>
              <a:buNone/>
            </a:pPr>
            <a:r>
              <a:rPr lang="pt-PT" dirty="0" smtClean="0"/>
              <a:t>                                                        acreditaram ser  </a:t>
            </a:r>
          </a:p>
          <a:p>
            <a:pPr>
              <a:buNone/>
            </a:pPr>
            <a:r>
              <a:rPr lang="pt-PT" dirty="0" smtClean="0"/>
              <a:t>                                                        possível a criação desta bela ave, passando um pouco</a:t>
            </a:r>
          </a:p>
          <a:p>
            <a:pPr>
              <a:buNone/>
            </a:pPr>
            <a:r>
              <a:rPr lang="pt-PT" dirty="0" smtClean="0"/>
              <a:t>                                                        pelo passado, saboreando o presente e ansiando pelo </a:t>
            </a:r>
          </a:p>
          <a:p>
            <a:pPr>
              <a:buNone/>
            </a:pPr>
            <a:r>
              <a:rPr lang="pt-PT" dirty="0" smtClean="0"/>
              <a:t>                                                        futuro, onde em Janeiro de 2010 na cidade de </a:t>
            </a:r>
          </a:p>
          <a:p>
            <a:pPr>
              <a:buNone/>
            </a:pPr>
            <a:r>
              <a:rPr lang="pt-PT" dirty="0" smtClean="0"/>
              <a:t>                                                        Matosinhos, em Portugal, espero ver o Canário</a:t>
            </a:r>
          </a:p>
          <a:p>
            <a:pPr>
              <a:buNone/>
            </a:pPr>
            <a:r>
              <a:rPr lang="pt-PT" dirty="0" smtClean="0"/>
              <a:t>                                                        Arlequim Português obter o terceiro e definitivo </a:t>
            </a:r>
          </a:p>
          <a:p>
            <a:pPr>
              <a:buNone/>
            </a:pPr>
            <a:r>
              <a:rPr lang="pt-PT" dirty="0" smtClean="0"/>
              <a:t>                                                        Reconhecimento Internacional como uma raça</a:t>
            </a:r>
          </a:p>
          <a:p>
            <a:pPr>
              <a:buNone/>
            </a:pPr>
            <a:r>
              <a:rPr lang="pt-PT" dirty="0" smtClean="0"/>
              <a:t>                                                         genuinamente portuguesa.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 smtClean="0"/>
              <a:t>Campeão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 smtClean="0"/>
              <a:t>Arlequim Par, 1.º lugar com 92 pontos, na Exposição do Clube do Canário Arlequim Português, realizada na Figueira da Foz em Novembro de 2008.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pic>
        <p:nvPicPr>
          <p:cNvPr id="7" name="Marcador de Posição da Imagem 6" descr="DSC0673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72296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PT" sz="3600" b="1" dirty="0" smtClean="0"/>
              <a:t>O SONHADOR</a:t>
            </a:r>
            <a:endParaRPr lang="pt-PT" sz="3600" b="1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4040188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dirty="0" smtClean="0"/>
              <a:t>     </a:t>
            </a:r>
            <a:r>
              <a:rPr lang="pt-PT" sz="1900" dirty="0" smtClean="0"/>
              <a:t>Há cerca de 25 anos um homem sonhou (</a:t>
            </a:r>
            <a:r>
              <a:rPr lang="pt-PT" sz="1900" b="1" dirty="0" smtClean="0"/>
              <a:t>Prof. Dr. Armando Moreno</a:t>
            </a:r>
            <a:r>
              <a:rPr lang="pt-PT" sz="1900" dirty="0" smtClean="0"/>
              <a:t>) com uma raça de canários que traduzisse na sua essência o povo português; um povo multifacetado, pluriracial, alegre, bem disposto e de bem com a vida.</a:t>
            </a:r>
          </a:p>
          <a:p>
            <a:pPr>
              <a:buNone/>
            </a:pPr>
            <a:r>
              <a:rPr lang="pt-PT" sz="1900" dirty="0" smtClean="0"/>
              <a:t>      </a:t>
            </a:r>
          </a:p>
          <a:p>
            <a:pPr>
              <a:buNone/>
            </a:pPr>
            <a:r>
              <a:rPr lang="pt-PT" sz="1900" dirty="0" smtClean="0"/>
              <a:t>       Para isso contribuiu o seu  gosto pelo vulgar canário rústico e variegado, oriundo de cruzamentos  de </a:t>
            </a:r>
            <a:r>
              <a:rPr lang="pt-PT" sz="1900" dirty="0" err="1" smtClean="0"/>
              <a:t>s</a:t>
            </a:r>
            <a:r>
              <a:rPr lang="pt-PT" sz="1900" i="1" dirty="0" err="1" smtClean="0"/>
              <a:t>erinus</a:t>
            </a:r>
            <a:r>
              <a:rPr lang="pt-PT" sz="1900" i="1" dirty="0" smtClean="0"/>
              <a:t> </a:t>
            </a:r>
            <a:r>
              <a:rPr lang="pt-PT" sz="1900" i="1" dirty="0" err="1" smtClean="0"/>
              <a:t>serinus</a:t>
            </a:r>
            <a:r>
              <a:rPr lang="pt-PT" sz="1900" dirty="0" smtClean="0"/>
              <a:t> sem qualquer critério selectivo.</a:t>
            </a:r>
          </a:p>
          <a:p>
            <a:endParaRPr lang="pt-PT" dirty="0"/>
          </a:p>
        </p:txBody>
      </p:sp>
      <p:pic>
        <p:nvPicPr>
          <p:cNvPr id="7" name="Marcador de Posição de Conteúdo 6" descr="armindo barcelos 02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785926"/>
            <a:ext cx="4041775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Arlequim Poupa</a:t>
            </a:r>
            <a:endParaRPr lang="pt-PT" dirty="0"/>
          </a:p>
        </p:txBody>
      </p:sp>
      <p:pic>
        <p:nvPicPr>
          <p:cNvPr id="5" name="Marcador de Posição da Imagem 4" descr="armindo barcelos 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14480" y="5429264"/>
            <a:ext cx="5486400" cy="804862"/>
          </a:xfrm>
        </p:spPr>
        <p:txBody>
          <a:bodyPr/>
          <a:lstStyle/>
          <a:p>
            <a:pPr algn="ctr"/>
            <a:r>
              <a:rPr lang="pt-PT" dirty="0" smtClean="0"/>
              <a:t>Este desconfiava do fotógrafo e “deitou-se” na altura da foto, um bom exemplar mas com demasiado </a:t>
            </a:r>
            <a:r>
              <a:rPr lang="pt-PT" dirty="0" err="1" smtClean="0"/>
              <a:t>melânico</a:t>
            </a:r>
            <a:r>
              <a:rPr lang="pt-PT" dirty="0" smtClean="0"/>
              <a:t>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1992</Words>
  <Application>Microsoft Office PowerPoint</Application>
  <PresentationFormat>Apresentação no Ecrã (4:3)</PresentationFormat>
  <Paragraphs>186</Paragraphs>
  <Slides>34</Slides>
  <Notes>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34</vt:i4>
      </vt:variant>
    </vt:vector>
  </HeadingPairs>
  <TitlesOfParts>
    <vt:vector size="35" baseType="lpstr">
      <vt:lpstr>Tema do Office</vt:lpstr>
      <vt:lpstr>Diapositivo 1</vt:lpstr>
      <vt:lpstr>Diapositivo 2</vt:lpstr>
      <vt:lpstr> Breve história da sua existência</vt:lpstr>
      <vt:lpstr>INTRODUÇÃO</vt:lpstr>
      <vt:lpstr> CASAL DE ARLEQUINS</vt:lpstr>
      <vt:lpstr>COMEÇAR COM PRÉMIOS</vt:lpstr>
      <vt:lpstr>Campeão</vt:lpstr>
      <vt:lpstr>O SONHADOR</vt:lpstr>
      <vt:lpstr>Arlequim Poupa</vt:lpstr>
      <vt:lpstr>O INICIO</vt:lpstr>
      <vt:lpstr>Arlequim Par</vt:lpstr>
      <vt:lpstr> O STANDARD </vt:lpstr>
      <vt:lpstr>Arlequim Poupa</vt:lpstr>
      <vt:lpstr>RECONHECIDO EM PORTUGAL</vt:lpstr>
      <vt:lpstr>Arlequim Par</vt:lpstr>
      <vt:lpstr>O PERSISTENTE</vt:lpstr>
      <vt:lpstr>Arlequim Par</vt:lpstr>
      <vt:lpstr>AS BASES FORAM ESTABELECIDAS</vt:lpstr>
      <vt:lpstr>Criar Arlequins um desafio constante</vt:lpstr>
      <vt:lpstr>   A RAÇA É PORTUGUESA </vt:lpstr>
      <vt:lpstr>Arlequim Par</vt:lpstr>
      <vt:lpstr>AFICIONADOS SEMPRE A CRESCER</vt:lpstr>
      <vt:lpstr>ORGANIZAÇÃO</vt:lpstr>
      <vt:lpstr>ENTRE O SONHO E A REALIDADE</vt:lpstr>
      <vt:lpstr>Os nossos estandartes</vt:lpstr>
      <vt:lpstr>A ANSIEDADE</vt:lpstr>
      <vt:lpstr>Diapositivo 27</vt:lpstr>
      <vt:lpstr>A BOA NOVA</vt:lpstr>
      <vt:lpstr>Diapositivo 29</vt:lpstr>
      <vt:lpstr>COMO COGUMELOS</vt:lpstr>
      <vt:lpstr>Há uma nova raça de canários. Parabéns Portugal!</vt:lpstr>
      <vt:lpstr>Diapositivo 32</vt:lpstr>
      <vt:lpstr>Diapositivo 33</vt:lpstr>
      <vt:lpstr>Diapositivo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Canário Arlequim Português</dc:title>
  <dc:creator>astavares</dc:creator>
  <cp:lastModifiedBy>astavares</cp:lastModifiedBy>
  <cp:revision>128</cp:revision>
  <dcterms:created xsi:type="dcterms:W3CDTF">2009-11-20T22:51:26Z</dcterms:created>
  <dcterms:modified xsi:type="dcterms:W3CDTF">2009-12-12T20:54:04Z</dcterms:modified>
</cp:coreProperties>
</file>